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432" r:id="rId2"/>
  </p:sldIdLst>
  <p:sldSz cx="4279900" cy="30273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08" autoAdjust="0"/>
    <p:restoredTop sz="94660"/>
  </p:normalViewPr>
  <p:slideViewPr>
    <p:cSldViewPr snapToGrid="0">
      <p:cViewPr varScale="1">
        <p:scale>
          <a:sx n="147" d="100"/>
          <a:sy n="147" d="100"/>
        </p:scale>
        <p:origin x="2229" y="5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6F8989-C0C9-4755-89EC-FDED43EABCAF}" type="datetimeFigureOut">
              <a:rPr lang="zh-CN" altLang="en-US" smtClean="0"/>
              <a:t>2022/11/12</a:t>
            </a:fld>
            <a:endParaRPr lang="zh-CN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C16F8-F47A-4123-A121-70A1EBE625A9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114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672" rtl="0" eaLnBrk="1" latinLnBrk="0" hangingPunct="1">
      <a:defRPr sz="460" kern="1200">
        <a:solidFill>
          <a:schemeClr val="tx1"/>
        </a:solidFill>
        <a:latin typeface="+mn-lt"/>
        <a:ea typeface="+mn-ea"/>
        <a:cs typeface="+mn-cs"/>
      </a:defRPr>
    </a:lvl1pPr>
    <a:lvl2pPr marL="175336" algn="l" defTabSz="350672" rtl="0" eaLnBrk="1" latinLnBrk="0" hangingPunct="1">
      <a:defRPr sz="460" kern="1200">
        <a:solidFill>
          <a:schemeClr val="tx1"/>
        </a:solidFill>
        <a:latin typeface="+mn-lt"/>
        <a:ea typeface="+mn-ea"/>
        <a:cs typeface="+mn-cs"/>
      </a:defRPr>
    </a:lvl2pPr>
    <a:lvl3pPr marL="350672" algn="l" defTabSz="350672" rtl="0" eaLnBrk="1" latinLnBrk="0" hangingPunct="1">
      <a:defRPr sz="460" kern="1200">
        <a:solidFill>
          <a:schemeClr val="tx1"/>
        </a:solidFill>
        <a:latin typeface="+mn-lt"/>
        <a:ea typeface="+mn-ea"/>
        <a:cs typeface="+mn-cs"/>
      </a:defRPr>
    </a:lvl3pPr>
    <a:lvl4pPr marL="526009" algn="l" defTabSz="350672" rtl="0" eaLnBrk="1" latinLnBrk="0" hangingPunct="1">
      <a:defRPr sz="460" kern="1200">
        <a:solidFill>
          <a:schemeClr val="tx1"/>
        </a:solidFill>
        <a:latin typeface="+mn-lt"/>
        <a:ea typeface="+mn-ea"/>
        <a:cs typeface="+mn-cs"/>
      </a:defRPr>
    </a:lvl4pPr>
    <a:lvl5pPr marL="701345" algn="l" defTabSz="350672" rtl="0" eaLnBrk="1" latinLnBrk="0" hangingPunct="1">
      <a:defRPr sz="460" kern="1200">
        <a:solidFill>
          <a:schemeClr val="tx1"/>
        </a:solidFill>
        <a:latin typeface="+mn-lt"/>
        <a:ea typeface="+mn-ea"/>
        <a:cs typeface="+mn-cs"/>
      </a:defRPr>
    </a:lvl5pPr>
    <a:lvl6pPr marL="876681" algn="l" defTabSz="350672" rtl="0" eaLnBrk="1" latinLnBrk="0" hangingPunct="1">
      <a:defRPr sz="460" kern="1200">
        <a:solidFill>
          <a:schemeClr val="tx1"/>
        </a:solidFill>
        <a:latin typeface="+mn-lt"/>
        <a:ea typeface="+mn-ea"/>
        <a:cs typeface="+mn-cs"/>
      </a:defRPr>
    </a:lvl6pPr>
    <a:lvl7pPr marL="1052017" algn="l" defTabSz="350672" rtl="0" eaLnBrk="1" latinLnBrk="0" hangingPunct="1">
      <a:defRPr sz="460" kern="1200">
        <a:solidFill>
          <a:schemeClr val="tx1"/>
        </a:solidFill>
        <a:latin typeface="+mn-lt"/>
        <a:ea typeface="+mn-ea"/>
        <a:cs typeface="+mn-cs"/>
      </a:defRPr>
    </a:lvl7pPr>
    <a:lvl8pPr marL="1227353" algn="l" defTabSz="350672" rtl="0" eaLnBrk="1" latinLnBrk="0" hangingPunct="1">
      <a:defRPr sz="460" kern="1200">
        <a:solidFill>
          <a:schemeClr val="tx1"/>
        </a:solidFill>
        <a:latin typeface="+mn-lt"/>
        <a:ea typeface="+mn-ea"/>
        <a:cs typeface="+mn-cs"/>
      </a:defRPr>
    </a:lvl8pPr>
    <a:lvl9pPr marL="1402690" algn="l" defTabSz="350672" rtl="0" eaLnBrk="1" latinLnBrk="0" hangingPunct="1">
      <a:defRPr sz="46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47775" y="1143000"/>
            <a:ext cx="436245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20E0B05-2A9D-4C21-9946-37519C90122E}" type="slidenum">
              <a:rPr kumimoji="0" lang="en-NZ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NZ" sz="13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12354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993" y="495451"/>
            <a:ext cx="3637915" cy="1053971"/>
          </a:xfrm>
        </p:spPr>
        <p:txBody>
          <a:bodyPr anchor="b"/>
          <a:lstStyle>
            <a:lvl1pPr algn="ctr">
              <a:defRPr sz="2648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4988" y="1590066"/>
            <a:ext cx="3209925" cy="730912"/>
          </a:xfrm>
        </p:spPr>
        <p:txBody>
          <a:bodyPr/>
          <a:lstStyle>
            <a:lvl1pPr marL="0" indent="0" algn="ctr">
              <a:buNone/>
              <a:defRPr sz="1059"/>
            </a:lvl1pPr>
            <a:lvl2pPr marL="201808" indent="0" algn="ctr">
              <a:buNone/>
              <a:defRPr sz="883"/>
            </a:lvl2pPr>
            <a:lvl3pPr marL="403616" indent="0" algn="ctr">
              <a:buNone/>
              <a:defRPr sz="795"/>
            </a:lvl3pPr>
            <a:lvl4pPr marL="605424" indent="0" algn="ctr">
              <a:buNone/>
              <a:defRPr sz="706"/>
            </a:lvl4pPr>
            <a:lvl5pPr marL="807232" indent="0" algn="ctr">
              <a:buNone/>
              <a:defRPr sz="706"/>
            </a:lvl5pPr>
            <a:lvl6pPr marL="1009040" indent="0" algn="ctr">
              <a:buNone/>
              <a:defRPr sz="706"/>
            </a:lvl6pPr>
            <a:lvl7pPr marL="1210848" indent="0" algn="ctr">
              <a:buNone/>
              <a:defRPr sz="706"/>
            </a:lvl7pPr>
            <a:lvl8pPr marL="1412657" indent="0" algn="ctr">
              <a:buNone/>
              <a:defRPr sz="706"/>
            </a:lvl8pPr>
            <a:lvl9pPr marL="1614465" indent="0" algn="ctr">
              <a:buNone/>
              <a:defRPr sz="706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636B-60B4-4794-B945-229EA61E057D}" type="datetimeFigureOut">
              <a:rPr lang="en-NZ" smtClean="0"/>
              <a:t>12/11/2022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F0F1-2DD4-46B9-A90C-51650B0478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980058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636B-60B4-4794-B945-229EA61E057D}" type="datetimeFigureOut">
              <a:rPr lang="en-NZ" smtClean="0"/>
              <a:t>12/11/2022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F0F1-2DD4-46B9-A90C-51650B0478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75007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2804" y="161179"/>
            <a:ext cx="922853" cy="2565550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43" y="161179"/>
            <a:ext cx="2715062" cy="2565550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636B-60B4-4794-B945-229EA61E057D}" type="datetimeFigureOut">
              <a:rPr lang="en-NZ" smtClean="0"/>
              <a:t>12/11/2022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F0F1-2DD4-46B9-A90C-51650B0478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54360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636B-60B4-4794-B945-229EA61E057D}" type="datetimeFigureOut">
              <a:rPr lang="en-NZ" smtClean="0"/>
              <a:t>12/11/2022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F0F1-2DD4-46B9-A90C-51650B0478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83432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14" y="754739"/>
            <a:ext cx="3691414" cy="1259299"/>
          </a:xfrm>
        </p:spPr>
        <p:txBody>
          <a:bodyPr anchor="b"/>
          <a:lstStyle>
            <a:lvl1pPr>
              <a:defRPr sz="2648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14" y="2025952"/>
            <a:ext cx="3691414" cy="662235"/>
          </a:xfrm>
        </p:spPr>
        <p:txBody>
          <a:bodyPr/>
          <a:lstStyle>
            <a:lvl1pPr marL="0" indent="0">
              <a:buNone/>
              <a:defRPr sz="1059">
                <a:solidFill>
                  <a:schemeClr val="tx1"/>
                </a:solidFill>
              </a:defRPr>
            </a:lvl1pPr>
            <a:lvl2pPr marL="201808" indent="0">
              <a:buNone/>
              <a:defRPr sz="883">
                <a:solidFill>
                  <a:schemeClr val="tx1">
                    <a:tint val="75000"/>
                  </a:schemeClr>
                </a:solidFill>
              </a:defRPr>
            </a:lvl2pPr>
            <a:lvl3pPr marL="403616" indent="0">
              <a:buNone/>
              <a:defRPr sz="795">
                <a:solidFill>
                  <a:schemeClr val="tx1">
                    <a:tint val="75000"/>
                  </a:schemeClr>
                </a:solidFill>
              </a:defRPr>
            </a:lvl3pPr>
            <a:lvl4pPr marL="605424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4pPr>
            <a:lvl5pPr marL="807232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5pPr>
            <a:lvl6pPr marL="1009040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6pPr>
            <a:lvl7pPr marL="1210848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7pPr>
            <a:lvl8pPr marL="1412657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8pPr>
            <a:lvl9pPr marL="1614465" indent="0">
              <a:buNone/>
              <a:defRPr sz="70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636B-60B4-4794-B945-229EA61E057D}" type="datetimeFigureOut">
              <a:rPr lang="en-NZ" smtClean="0"/>
              <a:t>12/11/2022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F0F1-2DD4-46B9-A90C-51650B0478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64382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43" y="805895"/>
            <a:ext cx="1818958" cy="1920834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699" y="805895"/>
            <a:ext cx="1818958" cy="1920834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636B-60B4-4794-B945-229EA61E057D}" type="datetimeFigureOut">
              <a:rPr lang="en-NZ" smtClean="0"/>
              <a:t>12/11/2022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F0F1-2DD4-46B9-A90C-51650B0478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69117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00" y="161180"/>
            <a:ext cx="3691414" cy="585150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01" y="742125"/>
            <a:ext cx="1810598" cy="363704"/>
          </a:xfrm>
        </p:spPr>
        <p:txBody>
          <a:bodyPr anchor="b"/>
          <a:lstStyle>
            <a:lvl1pPr marL="0" indent="0">
              <a:buNone/>
              <a:defRPr sz="1059" b="1"/>
            </a:lvl1pPr>
            <a:lvl2pPr marL="201808" indent="0">
              <a:buNone/>
              <a:defRPr sz="883" b="1"/>
            </a:lvl2pPr>
            <a:lvl3pPr marL="403616" indent="0">
              <a:buNone/>
              <a:defRPr sz="795" b="1"/>
            </a:lvl3pPr>
            <a:lvl4pPr marL="605424" indent="0">
              <a:buNone/>
              <a:defRPr sz="706" b="1"/>
            </a:lvl4pPr>
            <a:lvl5pPr marL="807232" indent="0">
              <a:buNone/>
              <a:defRPr sz="706" b="1"/>
            </a:lvl5pPr>
            <a:lvl6pPr marL="1009040" indent="0">
              <a:buNone/>
              <a:defRPr sz="706" b="1"/>
            </a:lvl6pPr>
            <a:lvl7pPr marL="1210848" indent="0">
              <a:buNone/>
              <a:defRPr sz="706" b="1"/>
            </a:lvl7pPr>
            <a:lvl8pPr marL="1412657" indent="0">
              <a:buNone/>
              <a:defRPr sz="706" b="1"/>
            </a:lvl8pPr>
            <a:lvl9pPr marL="1614465" indent="0">
              <a:buNone/>
              <a:defRPr sz="706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01" y="1105828"/>
            <a:ext cx="1810598" cy="1626507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700" y="742125"/>
            <a:ext cx="1819515" cy="363704"/>
          </a:xfrm>
        </p:spPr>
        <p:txBody>
          <a:bodyPr anchor="b"/>
          <a:lstStyle>
            <a:lvl1pPr marL="0" indent="0">
              <a:buNone/>
              <a:defRPr sz="1059" b="1"/>
            </a:lvl1pPr>
            <a:lvl2pPr marL="201808" indent="0">
              <a:buNone/>
              <a:defRPr sz="883" b="1"/>
            </a:lvl2pPr>
            <a:lvl3pPr marL="403616" indent="0">
              <a:buNone/>
              <a:defRPr sz="795" b="1"/>
            </a:lvl3pPr>
            <a:lvl4pPr marL="605424" indent="0">
              <a:buNone/>
              <a:defRPr sz="706" b="1"/>
            </a:lvl4pPr>
            <a:lvl5pPr marL="807232" indent="0">
              <a:buNone/>
              <a:defRPr sz="706" b="1"/>
            </a:lvl5pPr>
            <a:lvl6pPr marL="1009040" indent="0">
              <a:buNone/>
              <a:defRPr sz="706" b="1"/>
            </a:lvl6pPr>
            <a:lvl7pPr marL="1210848" indent="0">
              <a:buNone/>
              <a:defRPr sz="706" b="1"/>
            </a:lvl7pPr>
            <a:lvl8pPr marL="1412657" indent="0">
              <a:buNone/>
              <a:defRPr sz="706" b="1"/>
            </a:lvl8pPr>
            <a:lvl9pPr marL="1614465" indent="0">
              <a:buNone/>
              <a:defRPr sz="706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700" y="1105828"/>
            <a:ext cx="1819515" cy="1626507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636B-60B4-4794-B945-229EA61E057D}" type="datetimeFigureOut">
              <a:rPr lang="en-NZ" smtClean="0"/>
              <a:t>12/11/2022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F0F1-2DD4-46B9-A90C-51650B0478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57095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636B-60B4-4794-B945-229EA61E057D}" type="datetimeFigureOut">
              <a:rPr lang="en-NZ" smtClean="0"/>
              <a:t>12/11/2022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F0F1-2DD4-46B9-A90C-51650B0478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59723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636B-60B4-4794-B945-229EA61E057D}" type="datetimeFigureOut">
              <a:rPr lang="en-NZ" smtClean="0"/>
              <a:t>12/11/2022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F0F1-2DD4-46B9-A90C-51650B0478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1305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01" y="201824"/>
            <a:ext cx="1380379" cy="706385"/>
          </a:xfrm>
        </p:spPr>
        <p:txBody>
          <a:bodyPr anchor="b"/>
          <a:lstStyle>
            <a:lvl1pPr>
              <a:defRPr sz="1412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515" y="435885"/>
            <a:ext cx="2166699" cy="2151390"/>
          </a:xfrm>
        </p:spPr>
        <p:txBody>
          <a:bodyPr/>
          <a:lstStyle>
            <a:lvl1pPr>
              <a:defRPr sz="1412"/>
            </a:lvl1pPr>
            <a:lvl2pPr>
              <a:defRPr sz="1236"/>
            </a:lvl2pPr>
            <a:lvl3pPr>
              <a:defRPr sz="1059"/>
            </a:lvl3pPr>
            <a:lvl4pPr>
              <a:defRPr sz="883"/>
            </a:lvl4pPr>
            <a:lvl5pPr>
              <a:defRPr sz="883"/>
            </a:lvl5pPr>
            <a:lvl6pPr>
              <a:defRPr sz="883"/>
            </a:lvl6pPr>
            <a:lvl7pPr>
              <a:defRPr sz="883"/>
            </a:lvl7pPr>
            <a:lvl8pPr>
              <a:defRPr sz="883"/>
            </a:lvl8pPr>
            <a:lvl9pPr>
              <a:defRPr sz="883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01" y="908209"/>
            <a:ext cx="1380379" cy="1682569"/>
          </a:xfrm>
        </p:spPr>
        <p:txBody>
          <a:bodyPr/>
          <a:lstStyle>
            <a:lvl1pPr marL="0" indent="0">
              <a:buNone/>
              <a:defRPr sz="706"/>
            </a:lvl1pPr>
            <a:lvl2pPr marL="201808" indent="0">
              <a:buNone/>
              <a:defRPr sz="618"/>
            </a:lvl2pPr>
            <a:lvl3pPr marL="403616" indent="0">
              <a:buNone/>
              <a:defRPr sz="530"/>
            </a:lvl3pPr>
            <a:lvl4pPr marL="605424" indent="0">
              <a:buNone/>
              <a:defRPr sz="441"/>
            </a:lvl4pPr>
            <a:lvl5pPr marL="807232" indent="0">
              <a:buNone/>
              <a:defRPr sz="441"/>
            </a:lvl5pPr>
            <a:lvl6pPr marL="1009040" indent="0">
              <a:buNone/>
              <a:defRPr sz="441"/>
            </a:lvl6pPr>
            <a:lvl7pPr marL="1210848" indent="0">
              <a:buNone/>
              <a:defRPr sz="441"/>
            </a:lvl7pPr>
            <a:lvl8pPr marL="1412657" indent="0">
              <a:buNone/>
              <a:defRPr sz="441"/>
            </a:lvl8pPr>
            <a:lvl9pPr marL="1614465" indent="0">
              <a:buNone/>
              <a:defRPr sz="44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636B-60B4-4794-B945-229EA61E057D}" type="datetimeFigureOut">
              <a:rPr lang="en-NZ" smtClean="0"/>
              <a:t>12/11/2022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F0F1-2DD4-46B9-A90C-51650B0478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872006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01" y="201824"/>
            <a:ext cx="1380379" cy="706385"/>
          </a:xfrm>
        </p:spPr>
        <p:txBody>
          <a:bodyPr anchor="b"/>
          <a:lstStyle>
            <a:lvl1pPr>
              <a:defRPr sz="1412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515" y="435885"/>
            <a:ext cx="2166699" cy="2151390"/>
          </a:xfrm>
        </p:spPr>
        <p:txBody>
          <a:bodyPr anchor="t"/>
          <a:lstStyle>
            <a:lvl1pPr marL="0" indent="0">
              <a:buNone/>
              <a:defRPr sz="1412"/>
            </a:lvl1pPr>
            <a:lvl2pPr marL="201808" indent="0">
              <a:buNone/>
              <a:defRPr sz="1236"/>
            </a:lvl2pPr>
            <a:lvl3pPr marL="403616" indent="0">
              <a:buNone/>
              <a:defRPr sz="1059"/>
            </a:lvl3pPr>
            <a:lvl4pPr marL="605424" indent="0">
              <a:buNone/>
              <a:defRPr sz="883"/>
            </a:lvl4pPr>
            <a:lvl5pPr marL="807232" indent="0">
              <a:buNone/>
              <a:defRPr sz="883"/>
            </a:lvl5pPr>
            <a:lvl6pPr marL="1009040" indent="0">
              <a:buNone/>
              <a:defRPr sz="883"/>
            </a:lvl6pPr>
            <a:lvl7pPr marL="1210848" indent="0">
              <a:buNone/>
              <a:defRPr sz="883"/>
            </a:lvl7pPr>
            <a:lvl8pPr marL="1412657" indent="0">
              <a:buNone/>
              <a:defRPr sz="883"/>
            </a:lvl8pPr>
            <a:lvl9pPr marL="1614465" indent="0">
              <a:buNone/>
              <a:defRPr sz="883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01" y="908209"/>
            <a:ext cx="1380379" cy="1682569"/>
          </a:xfrm>
        </p:spPr>
        <p:txBody>
          <a:bodyPr/>
          <a:lstStyle>
            <a:lvl1pPr marL="0" indent="0">
              <a:buNone/>
              <a:defRPr sz="706"/>
            </a:lvl1pPr>
            <a:lvl2pPr marL="201808" indent="0">
              <a:buNone/>
              <a:defRPr sz="618"/>
            </a:lvl2pPr>
            <a:lvl3pPr marL="403616" indent="0">
              <a:buNone/>
              <a:defRPr sz="530"/>
            </a:lvl3pPr>
            <a:lvl4pPr marL="605424" indent="0">
              <a:buNone/>
              <a:defRPr sz="441"/>
            </a:lvl4pPr>
            <a:lvl5pPr marL="807232" indent="0">
              <a:buNone/>
              <a:defRPr sz="441"/>
            </a:lvl5pPr>
            <a:lvl6pPr marL="1009040" indent="0">
              <a:buNone/>
              <a:defRPr sz="441"/>
            </a:lvl6pPr>
            <a:lvl7pPr marL="1210848" indent="0">
              <a:buNone/>
              <a:defRPr sz="441"/>
            </a:lvl7pPr>
            <a:lvl8pPr marL="1412657" indent="0">
              <a:buNone/>
              <a:defRPr sz="441"/>
            </a:lvl8pPr>
            <a:lvl9pPr marL="1614465" indent="0">
              <a:buNone/>
              <a:defRPr sz="44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636B-60B4-4794-B945-229EA61E057D}" type="datetimeFigureOut">
              <a:rPr lang="en-NZ" smtClean="0"/>
              <a:t>12/11/2022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9F0F1-2DD4-46B9-A90C-51650B0478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70871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43" y="161180"/>
            <a:ext cx="3691414" cy="5851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43" y="805895"/>
            <a:ext cx="3691414" cy="19208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43" y="2805918"/>
            <a:ext cx="962978" cy="1611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1636B-60B4-4794-B945-229EA61E057D}" type="datetimeFigureOut">
              <a:rPr lang="en-NZ" smtClean="0"/>
              <a:t>12/11/2022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717" y="2805918"/>
            <a:ext cx="1444466" cy="1611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2679" y="2805918"/>
            <a:ext cx="962978" cy="1611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3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9F0F1-2DD4-46B9-A90C-51650B04784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19383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03616" rtl="0" eaLnBrk="1" latinLnBrk="0" hangingPunct="1">
        <a:lnSpc>
          <a:spcPct val="90000"/>
        </a:lnSpc>
        <a:spcBef>
          <a:spcPct val="0"/>
        </a:spcBef>
        <a:buNone/>
        <a:defRPr sz="19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04" indent="-100904" algn="l" defTabSz="403616" rtl="0" eaLnBrk="1" latinLnBrk="0" hangingPunct="1">
        <a:lnSpc>
          <a:spcPct val="90000"/>
        </a:lnSpc>
        <a:spcBef>
          <a:spcPts val="441"/>
        </a:spcBef>
        <a:buFont typeface="Arial" panose="020B0604020202020204" pitchFamily="34" charset="0"/>
        <a:buChar char="•"/>
        <a:defRPr sz="1236" kern="1200">
          <a:solidFill>
            <a:schemeClr val="tx1"/>
          </a:solidFill>
          <a:latin typeface="+mn-lt"/>
          <a:ea typeface="+mn-ea"/>
          <a:cs typeface="+mn-cs"/>
        </a:defRPr>
      </a:lvl1pPr>
      <a:lvl2pPr marL="302712" indent="-100904" algn="l" defTabSz="403616" rtl="0" eaLnBrk="1" latinLnBrk="0" hangingPunct="1">
        <a:lnSpc>
          <a:spcPct val="90000"/>
        </a:lnSpc>
        <a:spcBef>
          <a:spcPts val="221"/>
        </a:spcBef>
        <a:buFont typeface="Arial" panose="020B0604020202020204" pitchFamily="34" charset="0"/>
        <a:buChar char="•"/>
        <a:defRPr sz="1059" kern="1200">
          <a:solidFill>
            <a:schemeClr val="tx1"/>
          </a:solidFill>
          <a:latin typeface="+mn-lt"/>
          <a:ea typeface="+mn-ea"/>
          <a:cs typeface="+mn-cs"/>
        </a:defRPr>
      </a:lvl2pPr>
      <a:lvl3pPr marL="504520" indent="-100904" algn="l" defTabSz="403616" rtl="0" eaLnBrk="1" latinLnBrk="0" hangingPunct="1">
        <a:lnSpc>
          <a:spcPct val="90000"/>
        </a:lnSpc>
        <a:spcBef>
          <a:spcPts val="221"/>
        </a:spcBef>
        <a:buFont typeface="Arial" panose="020B0604020202020204" pitchFamily="34" charset="0"/>
        <a:buChar char="•"/>
        <a:defRPr sz="883" kern="1200">
          <a:solidFill>
            <a:schemeClr val="tx1"/>
          </a:solidFill>
          <a:latin typeface="+mn-lt"/>
          <a:ea typeface="+mn-ea"/>
          <a:cs typeface="+mn-cs"/>
        </a:defRPr>
      </a:lvl3pPr>
      <a:lvl4pPr marL="706328" indent="-100904" algn="l" defTabSz="403616" rtl="0" eaLnBrk="1" latinLnBrk="0" hangingPunct="1">
        <a:lnSpc>
          <a:spcPct val="90000"/>
        </a:lnSpc>
        <a:spcBef>
          <a:spcPts val="221"/>
        </a:spcBef>
        <a:buFont typeface="Arial" panose="020B0604020202020204" pitchFamily="34" charset="0"/>
        <a:buChar char="•"/>
        <a:defRPr sz="795" kern="1200">
          <a:solidFill>
            <a:schemeClr val="tx1"/>
          </a:solidFill>
          <a:latin typeface="+mn-lt"/>
          <a:ea typeface="+mn-ea"/>
          <a:cs typeface="+mn-cs"/>
        </a:defRPr>
      </a:lvl4pPr>
      <a:lvl5pPr marL="908136" indent="-100904" algn="l" defTabSz="403616" rtl="0" eaLnBrk="1" latinLnBrk="0" hangingPunct="1">
        <a:lnSpc>
          <a:spcPct val="90000"/>
        </a:lnSpc>
        <a:spcBef>
          <a:spcPts val="221"/>
        </a:spcBef>
        <a:buFont typeface="Arial" panose="020B0604020202020204" pitchFamily="34" charset="0"/>
        <a:buChar char="•"/>
        <a:defRPr sz="795" kern="1200">
          <a:solidFill>
            <a:schemeClr val="tx1"/>
          </a:solidFill>
          <a:latin typeface="+mn-lt"/>
          <a:ea typeface="+mn-ea"/>
          <a:cs typeface="+mn-cs"/>
        </a:defRPr>
      </a:lvl5pPr>
      <a:lvl6pPr marL="1109944" indent="-100904" algn="l" defTabSz="403616" rtl="0" eaLnBrk="1" latinLnBrk="0" hangingPunct="1">
        <a:lnSpc>
          <a:spcPct val="90000"/>
        </a:lnSpc>
        <a:spcBef>
          <a:spcPts val="221"/>
        </a:spcBef>
        <a:buFont typeface="Arial" panose="020B0604020202020204" pitchFamily="34" charset="0"/>
        <a:buChar char="•"/>
        <a:defRPr sz="795" kern="1200">
          <a:solidFill>
            <a:schemeClr val="tx1"/>
          </a:solidFill>
          <a:latin typeface="+mn-lt"/>
          <a:ea typeface="+mn-ea"/>
          <a:cs typeface="+mn-cs"/>
        </a:defRPr>
      </a:lvl6pPr>
      <a:lvl7pPr marL="1311753" indent="-100904" algn="l" defTabSz="403616" rtl="0" eaLnBrk="1" latinLnBrk="0" hangingPunct="1">
        <a:lnSpc>
          <a:spcPct val="90000"/>
        </a:lnSpc>
        <a:spcBef>
          <a:spcPts val="221"/>
        </a:spcBef>
        <a:buFont typeface="Arial" panose="020B0604020202020204" pitchFamily="34" charset="0"/>
        <a:buChar char="•"/>
        <a:defRPr sz="795" kern="1200">
          <a:solidFill>
            <a:schemeClr val="tx1"/>
          </a:solidFill>
          <a:latin typeface="+mn-lt"/>
          <a:ea typeface="+mn-ea"/>
          <a:cs typeface="+mn-cs"/>
        </a:defRPr>
      </a:lvl7pPr>
      <a:lvl8pPr marL="1513561" indent="-100904" algn="l" defTabSz="403616" rtl="0" eaLnBrk="1" latinLnBrk="0" hangingPunct="1">
        <a:lnSpc>
          <a:spcPct val="90000"/>
        </a:lnSpc>
        <a:spcBef>
          <a:spcPts val="221"/>
        </a:spcBef>
        <a:buFont typeface="Arial" panose="020B0604020202020204" pitchFamily="34" charset="0"/>
        <a:buChar char="•"/>
        <a:defRPr sz="795" kern="1200">
          <a:solidFill>
            <a:schemeClr val="tx1"/>
          </a:solidFill>
          <a:latin typeface="+mn-lt"/>
          <a:ea typeface="+mn-ea"/>
          <a:cs typeface="+mn-cs"/>
        </a:defRPr>
      </a:lvl8pPr>
      <a:lvl9pPr marL="1715369" indent="-100904" algn="l" defTabSz="403616" rtl="0" eaLnBrk="1" latinLnBrk="0" hangingPunct="1">
        <a:lnSpc>
          <a:spcPct val="90000"/>
        </a:lnSpc>
        <a:spcBef>
          <a:spcPts val="221"/>
        </a:spcBef>
        <a:buFont typeface="Arial" panose="020B0604020202020204" pitchFamily="34" charset="0"/>
        <a:buChar char="•"/>
        <a:defRPr sz="79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16" rtl="0" eaLnBrk="1" latinLnBrk="0" hangingPunct="1">
        <a:defRPr sz="795" kern="1200">
          <a:solidFill>
            <a:schemeClr val="tx1"/>
          </a:solidFill>
          <a:latin typeface="+mn-lt"/>
          <a:ea typeface="+mn-ea"/>
          <a:cs typeface="+mn-cs"/>
        </a:defRPr>
      </a:lvl1pPr>
      <a:lvl2pPr marL="201808" algn="l" defTabSz="403616" rtl="0" eaLnBrk="1" latinLnBrk="0" hangingPunct="1">
        <a:defRPr sz="795" kern="1200">
          <a:solidFill>
            <a:schemeClr val="tx1"/>
          </a:solidFill>
          <a:latin typeface="+mn-lt"/>
          <a:ea typeface="+mn-ea"/>
          <a:cs typeface="+mn-cs"/>
        </a:defRPr>
      </a:lvl2pPr>
      <a:lvl3pPr marL="403616" algn="l" defTabSz="403616" rtl="0" eaLnBrk="1" latinLnBrk="0" hangingPunct="1">
        <a:defRPr sz="795" kern="1200">
          <a:solidFill>
            <a:schemeClr val="tx1"/>
          </a:solidFill>
          <a:latin typeface="+mn-lt"/>
          <a:ea typeface="+mn-ea"/>
          <a:cs typeface="+mn-cs"/>
        </a:defRPr>
      </a:lvl3pPr>
      <a:lvl4pPr marL="605424" algn="l" defTabSz="403616" rtl="0" eaLnBrk="1" latinLnBrk="0" hangingPunct="1">
        <a:defRPr sz="795" kern="1200">
          <a:solidFill>
            <a:schemeClr val="tx1"/>
          </a:solidFill>
          <a:latin typeface="+mn-lt"/>
          <a:ea typeface="+mn-ea"/>
          <a:cs typeface="+mn-cs"/>
        </a:defRPr>
      </a:lvl4pPr>
      <a:lvl5pPr marL="807232" algn="l" defTabSz="403616" rtl="0" eaLnBrk="1" latinLnBrk="0" hangingPunct="1">
        <a:defRPr sz="795" kern="1200">
          <a:solidFill>
            <a:schemeClr val="tx1"/>
          </a:solidFill>
          <a:latin typeface="+mn-lt"/>
          <a:ea typeface="+mn-ea"/>
          <a:cs typeface="+mn-cs"/>
        </a:defRPr>
      </a:lvl5pPr>
      <a:lvl6pPr marL="1009040" algn="l" defTabSz="403616" rtl="0" eaLnBrk="1" latinLnBrk="0" hangingPunct="1">
        <a:defRPr sz="795" kern="1200">
          <a:solidFill>
            <a:schemeClr val="tx1"/>
          </a:solidFill>
          <a:latin typeface="+mn-lt"/>
          <a:ea typeface="+mn-ea"/>
          <a:cs typeface="+mn-cs"/>
        </a:defRPr>
      </a:lvl6pPr>
      <a:lvl7pPr marL="1210848" algn="l" defTabSz="403616" rtl="0" eaLnBrk="1" latinLnBrk="0" hangingPunct="1">
        <a:defRPr sz="795" kern="1200">
          <a:solidFill>
            <a:schemeClr val="tx1"/>
          </a:solidFill>
          <a:latin typeface="+mn-lt"/>
          <a:ea typeface="+mn-ea"/>
          <a:cs typeface="+mn-cs"/>
        </a:defRPr>
      </a:lvl7pPr>
      <a:lvl8pPr marL="1412657" algn="l" defTabSz="403616" rtl="0" eaLnBrk="1" latinLnBrk="0" hangingPunct="1">
        <a:defRPr sz="795" kern="1200">
          <a:solidFill>
            <a:schemeClr val="tx1"/>
          </a:solidFill>
          <a:latin typeface="+mn-lt"/>
          <a:ea typeface="+mn-ea"/>
          <a:cs typeface="+mn-cs"/>
        </a:defRPr>
      </a:lvl8pPr>
      <a:lvl9pPr marL="1614465" algn="l" defTabSz="403616" rtl="0" eaLnBrk="1" latinLnBrk="0" hangingPunct="1">
        <a:defRPr sz="79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85F8AE59-1EDC-E76C-9200-FF5997E40F5D}"/>
              </a:ext>
            </a:extLst>
          </p:cNvPr>
          <p:cNvSpPr/>
          <p:nvPr/>
        </p:nvSpPr>
        <p:spPr>
          <a:xfrm>
            <a:off x="0" y="2813368"/>
            <a:ext cx="4279900" cy="21399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242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6A1F65-08FB-55BE-DEFB-170E55D13BF2}"/>
              </a:ext>
            </a:extLst>
          </p:cNvPr>
          <p:cNvSpPr txBox="1">
            <a:spLocks/>
          </p:cNvSpPr>
          <p:nvPr/>
        </p:nvSpPr>
        <p:spPr bwMode="auto">
          <a:xfrm>
            <a:off x="392322" y="353110"/>
            <a:ext cx="3423920" cy="4354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099" tIns="16050" rIns="32099" bIns="1605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defTabSz="320954">
              <a:defRPr/>
            </a:pPr>
            <a:r>
              <a:rPr lang="en-US" sz="1544" dirty="0">
                <a:solidFill>
                  <a:sysClr val="windowText" lastClr="000000"/>
                </a:solidFill>
                <a:latin typeface="Calibri"/>
              </a:rPr>
              <a:t>TITLE OF </a:t>
            </a:r>
            <a:br>
              <a:rPr lang="en-US" sz="1544" dirty="0">
                <a:solidFill>
                  <a:sysClr val="windowText" lastClr="000000"/>
                </a:solidFill>
                <a:latin typeface="Calibri"/>
              </a:rPr>
            </a:br>
            <a:r>
              <a:rPr lang="en-US" sz="1544" dirty="0">
                <a:solidFill>
                  <a:sysClr val="windowText" lastClr="000000"/>
                </a:solidFill>
                <a:latin typeface="Calibri"/>
              </a:rPr>
              <a:t>THE PAPER *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4CE4024-698A-3F57-100D-36A50641B7E9}"/>
              </a:ext>
            </a:extLst>
          </p:cNvPr>
          <p:cNvSpPr txBox="1">
            <a:spLocks/>
          </p:cNvSpPr>
          <p:nvPr/>
        </p:nvSpPr>
        <p:spPr bwMode="auto">
          <a:xfrm>
            <a:off x="521031" y="818700"/>
            <a:ext cx="3237837" cy="461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2099" tIns="16050" rIns="32099" bIns="16050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320954">
              <a:defRPr/>
            </a:pPr>
            <a:r>
              <a:rPr lang="en-US" sz="983" dirty="0">
                <a:solidFill>
                  <a:sysClr val="windowText" lastClr="000000">
                    <a:tint val="75000"/>
                  </a:sysClr>
                </a:solidFill>
                <a:latin typeface="Calibri"/>
              </a:rPr>
              <a:t>Author List*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96D0272-E851-93F9-23B6-111D0B4DAD60}"/>
              </a:ext>
            </a:extLst>
          </p:cNvPr>
          <p:cNvSpPr/>
          <p:nvPr/>
        </p:nvSpPr>
        <p:spPr>
          <a:xfrm>
            <a:off x="267396" y="265811"/>
            <a:ext cx="652452" cy="61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2" dirty="0"/>
              <a:t>Replace with your logo/s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38E071F-E1B5-7CEA-709E-E8E69A34DB3D}"/>
              </a:ext>
            </a:extLst>
          </p:cNvPr>
          <p:cNvSpPr txBox="1"/>
          <p:nvPr/>
        </p:nvSpPr>
        <p:spPr>
          <a:xfrm>
            <a:off x="4106413" y="1393159"/>
            <a:ext cx="261610" cy="793469"/>
          </a:xfrm>
          <a:prstGeom prst="rect">
            <a:avLst/>
          </a:prstGeom>
          <a:noFill/>
          <a:effectLst/>
        </p:spPr>
        <p:txBody>
          <a:bodyPr vert="vert270"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500" dirty="0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t>PAPER ID  :  </a:t>
            </a:r>
            <a:r>
              <a:rPr lang="en-US" sz="500" b="1" dirty="0">
                <a:solidFill>
                  <a:prstClr val="black">
                    <a:lumMod val="50000"/>
                    <a:lumOff val="50000"/>
                  </a:prstClr>
                </a:solidFill>
                <a:latin typeface="Arial" charset="0"/>
              </a:rPr>
              <a:t> 145*</a:t>
            </a:r>
          </a:p>
        </p:txBody>
      </p:sp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6DC9B2DD-BA15-B556-E191-DA1C08850D6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579" b="25746"/>
          <a:stretch/>
        </p:blipFill>
        <p:spPr>
          <a:xfrm>
            <a:off x="22624" y="2820588"/>
            <a:ext cx="489545" cy="199555"/>
          </a:xfrm>
          <a:prstGeom prst="rect">
            <a:avLst/>
          </a:prstGeom>
        </p:spPr>
      </p:pic>
      <p:pic>
        <p:nvPicPr>
          <p:cNvPr id="14" name="Picture 13" descr="Logo&#10;&#10;Description automatically generated">
            <a:extLst>
              <a:ext uri="{FF2B5EF4-FFF2-40B4-BE49-F238E27FC236}">
                <a16:creationId xmlns:a16="http://schemas.microsoft.com/office/drawing/2014/main" id="{077E9479-5A55-1006-737F-E47E7452B66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031" y="2783220"/>
            <a:ext cx="340577" cy="240812"/>
          </a:xfrm>
          <a:prstGeom prst="rect">
            <a:avLst/>
          </a:prstGeom>
        </p:spPr>
      </p:pic>
      <p:pic>
        <p:nvPicPr>
          <p:cNvPr id="15" name="Picture 4" descr="PELS Ph.D.Thesis Talk (P3 Talk) - IEEE Power Electronics Society">
            <a:extLst>
              <a:ext uri="{FF2B5EF4-FFF2-40B4-BE49-F238E27FC236}">
                <a16:creationId xmlns:a16="http://schemas.microsoft.com/office/drawing/2014/main" id="{069DD507-A4D8-A216-0E00-D690E50E0C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6509"/>
          <a:stretch/>
        </p:blipFill>
        <p:spPr bwMode="auto">
          <a:xfrm>
            <a:off x="929326" y="2795530"/>
            <a:ext cx="252742" cy="231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5" descr="Graphical user interface, text&#10;&#10;Description automatically generated with medium confidence">
            <a:extLst>
              <a:ext uri="{FF2B5EF4-FFF2-40B4-BE49-F238E27FC236}">
                <a16:creationId xmlns:a16="http://schemas.microsoft.com/office/drawing/2014/main" id="{447A822A-D17D-58F7-7A08-55B4C045E4A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418" y="2820588"/>
            <a:ext cx="570800" cy="188364"/>
          </a:xfrm>
          <a:prstGeom prst="rect">
            <a:avLst/>
          </a:prstGeom>
        </p:spPr>
      </p:pic>
      <p:pic>
        <p:nvPicPr>
          <p:cNvPr id="5" name="Picture 4" descr="Text&#10;&#10;Description automatically generated">
            <a:extLst>
              <a:ext uri="{FF2B5EF4-FFF2-40B4-BE49-F238E27FC236}">
                <a16:creationId xmlns:a16="http://schemas.microsoft.com/office/drawing/2014/main" id="{3E36FE0E-0979-EB75-A579-2F27B73522C9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823" b="35267"/>
          <a:stretch/>
        </p:blipFill>
        <p:spPr>
          <a:xfrm>
            <a:off x="2975559" y="270367"/>
            <a:ext cx="1194366" cy="548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059996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21</Words>
  <Application>Microsoft Office PowerPoint</Application>
  <PresentationFormat>Custom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等线</vt:lpstr>
      <vt:lpstr>Arial</vt:lpstr>
      <vt:lpstr>Calibri</vt:lpstr>
      <vt:lpstr>Calibri Light</vt:lpstr>
      <vt:lpstr>1_Office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Xin Liu</dc:creator>
  <cp:lastModifiedBy>Xin Liu</cp:lastModifiedBy>
  <cp:revision>3</cp:revision>
  <dcterms:created xsi:type="dcterms:W3CDTF">2022-10-19T23:10:37Z</dcterms:created>
  <dcterms:modified xsi:type="dcterms:W3CDTF">2022-11-12T04:52:45Z</dcterms:modified>
</cp:coreProperties>
</file>